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92" r:id="rId2"/>
    <p:sldId id="268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0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B6D5-95D1-4121-BA2C-3A6B5DB553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97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9D583-59B4-497D-9725-C82434CE3D6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414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369F6-AFEC-4028-A653-5656889A382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30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F8AF6-530A-4F65-8670-BF2C189D673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7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E50CF-1457-4F87-9705-C30F6E69A4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85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6F879-840F-4931-B007-59FB31E5E09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89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F57FA-D873-4970-A5A7-D80EEAF76F3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38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E08A4-38E7-48E5-8B90-8B92A5BA5F5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67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EAEDB-D691-43F6-ACEC-5DCDB5E1ED9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4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F7D85-434A-46AE-8593-B7195BE65B9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57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F7476-FE73-4612-8ED5-8AA99B3907E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5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7E789E-B289-4EDB-B793-0F46751953A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6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20688"/>
            <a:ext cx="6408712" cy="1736725"/>
          </a:xfr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</a:rPr>
              <a:t>10s </a:t>
            </a:r>
            <a:r>
              <a:rPr lang="en-GB" altLang="en-US" sz="9600" dirty="0" err="1" smtClean="0">
                <a:solidFill>
                  <a:srgbClr val="002060"/>
                </a:solidFill>
              </a:rPr>
              <a:t>Bino</a:t>
            </a:r>
            <a:endParaRPr lang="en-GB" altLang="en-US" sz="9600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0067048">
            <a:off x="1135836" y="3868526"/>
            <a:ext cx="1866331" cy="1569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2564904"/>
            <a:ext cx="1866331" cy="15696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333024">
            <a:off x="5663573" y="3827308"/>
            <a:ext cx="1866331" cy="15696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620688"/>
            <a:ext cx="7704856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10s Bingo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3892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50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60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70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Multiplication sums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3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8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10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4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5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6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84213" y="2349500"/>
            <a:ext cx="75596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: Matching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23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Multiplication sums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25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34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Multiplication vocabulary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1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7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2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9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Multiplication vocabulary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1 multiplied by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5 times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9 lots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3 tens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10 groups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808289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6 times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8 lots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4 multiplied by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7 groups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2 tens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100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80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90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30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40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latin typeface="AR DELANEY" panose="02000000000000000000" pitchFamily="2" charset="0"/>
              </a:rPr>
              <a:t>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109</Words>
  <Application>Microsoft Office PowerPoint</Application>
  <PresentationFormat>On-screen Show (4:3)</PresentationFormat>
  <Paragraphs>43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Tahoma</vt:lpstr>
      <vt:lpstr>Arial</vt:lpstr>
      <vt:lpstr>Wingdings</vt:lpstr>
      <vt:lpstr>Calibri</vt:lpstr>
      <vt:lpstr>Times New Roman</vt:lpstr>
      <vt:lpstr>Verdana</vt:lpstr>
      <vt:lpstr>Office Theme</vt:lpstr>
      <vt:lpstr>10s Bino</vt:lpstr>
      <vt:lpstr>10s Bingo</vt:lpstr>
      <vt:lpstr>20</vt:lpstr>
      <vt:lpstr>100</vt:lpstr>
      <vt:lpstr>80</vt:lpstr>
      <vt:lpstr>90</vt:lpstr>
      <vt:lpstr>30</vt:lpstr>
      <vt:lpstr>40</vt:lpstr>
      <vt:lpstr>10</vt:lpstr>
      <vt:lpstr>50</vt:lpstr>
      <vt:lpstr>60</vt:lpstr>
      <vt:lpstr>70</vt:lpstr>
      <vt:lpstr>10s Bingo</vt:lpstr>
      <vt:lpstr>3 x 10</vt:lpstr>
      <vt:lpstr>8 x 10</vt:lpstr>
      <vt:lpstr>10 x 10</vt:lpstr>
      <vt:lpstr>4 x 10</vt:lpstr>
      <vt:lpstr>5 x 10</vt:lpstr>
      <vt:lpstr>6 x 10</vt:lpstr>
      <vt:lpstr>1 x 10</vt:lpstr>
      <vt:lpstr>7 x 10</vt:lpstr>
      <vt:lpstr>2 x 10</vt:lpstr>
      <vt:lpstr>9 x 10</vt:lpstr>
      <vt:lpstr>10s Bingo</vt:lpstr>
      <vt:lpstr>1 multiplied by 10</vt:lpstr>
      <vt:lpstr>5 times 10</vt:lpstr>
      <vt:lpstr>9 lots of 10</vt:lpstr>
      <vt:lpstr>3 tens</vt:lpstr>
      <vt:lpstr>10 groups of 10</vt:lpstr>
      <vt:lpstr>6 times 10</vt:lpstr>
      <vt:lpstr>8 lots of 10</vt:lpstr>
      <vt:lpstr>4 multiplied by 10</vt:lpstr>
      <vt:lpstr>7 groups of 10</vt:lpstr>
      <vt:lpstr>2 tens</vt:lpstr>
    </vt:vector>
  </TitlesOfParts>
  <Company>Hope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</dc:title>
  <dc:creator>r.lewis</dc:creator>
  <cp:lastModifiedBy>Colin2</cp:lastModifiedBy>
  <cp:revision>7</cp:revision>
  <dcterms:created xsi:type="dcterms:W3CDTF">2011-05-23T11:06:23Z</dcterms:created>
  <dcterms:modified xsi:type="dcterms:W3CDTF">2015-03-19T11:56:32Z</dcterms:modified>
</cp:coreProperties>
</file>